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57" r:id="rId5"/>
    <p:sldId id="258" r:id="rId6"/>
    <p:sldId id="259" r:id="rId7"/>
    <p:sldId id="265" r:id="rId8"/>
    <p:sldId id="262" r:id="rId9"/>
    <p:sldId id="263" r:id="rId10"/>
    <p:sldId id="269" r:id="rId11"/>
    <p:sldId id="266" r:id="rId12"/>
    <p:sldId id="267" r:id="rId13"/>
    <p:sldId id="268" r:id="rId14"/>
    <p:sldId id="272" r:id="rId1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/>
    <p:restoredTop sz="94608"/>
  </p:normalViewPr>
  <p:slideViewPr>
    <p:cSldViewPr showGuides="1">
      <p:cViewPr varScale="1">
        <p:scale>
          <a:sx n="71" d="100"/>
          <a:sy n="71" d="100"/>
        </p:scale>
        <p:origin x="-4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11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3073"/>
          <p:cNvSpPr/>
          <p:nvPr/>
        </p:nvSpPr>
        <p:spPr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075" name="Title 3074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defRPr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3076" name="Subtitle 3075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folHlink"/>
              </a:buClr>
              <a:buSzPct val="75000"/>
              <a:buFont typeface="Monotype Sorts" pitchFamily="2" charset="2"/>
              <a:buNone/>
              <a:defRPr/>
            </a:lvl1pPr>
            <a:lvl2pPr marL="457200" lvl="1" indent="0" algn="ctr">
              <a:buClr>
                <a:schemeClr val="folHlink"/>
              </a:buClr>
              <a:buSzTx/>
              <a:buFontTx/>
              <a:buNone/>
              <a:defRPr/>
            </a:lvl2pPr>
            <a:lvl3pPr marL="914400" lvl="2" indent="0" algn="ctr">
              <a:buClr>
                <a:schemeClr val="folHlink"/>
              </a:buClr>
              <a:buSzPct val="60000"/>
              <a:buFont typeface="Monotype Sorts" pitchFamily="2" charset="2"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>
                <a:schemeClr val="folHlink"/>
              </a:buClr>
              <a:buSzPct val="50000"/>
              <a:buFont typeface="Monotype Sorts" pitchFamily="2" charset="2"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3077" name="Date Placeholder 3076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fld id="{BB962C8B-B14F-4D97-AF65-F5344CB8AC3E}" type="datetime1">
              <a:rPr lang="en-US" dirty="0"/>
            </a:fld>
            <a:endParaRPr lang="en-US" dirty="0"/>
          </a:p>
        </p:txBody>
      </p:sp>
      <p:sp>
        <p:nvSpPr>
          <p:cNvPr id="3078" name="Footer Placeholder 307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3079" name="Slide Number Placeholder 307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3080" name="Rectangle 3079"/>
          <p:cNvSpPr/>
          <p:nvPr/>
        </p:nvSpPr>
        <p:spPr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5293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Text Placeholder 2050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2" name="Date Placeholder 2051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2053" name="Footer Placeholder 205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2055" name="Rectangle 2054"/>
          <p:cNvSpPr/>
          <p:nvPr/>
        </p:nvSpPr>
        <p:spPr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Tx/>
        <a:buFontTx/>
        <a:buChar char="–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4097"/>
          <p:cNvSpPr>
            <a:spLocks noGrp="1"/>
          </p:cNvSpPr>
          <p:nvPr>
            <p:ph type="ctrTitle"/>
          </p:nvPr>
        </p:nvSpPr>
        <p:spPr>
          <a:ln/>
        </p:spPr>
        <p:txBody>
          <a:bodyPr anchor="b" anchorCtr="0"/>
          <a:p>
            <a:pPr defTabSz="914400">
              <a:buNone/>
            </a:pPr>
            <a:r>
              <a:rPr sz="5400" kern="1200" baseline="0">
                <a:latin typeface="Tahoma" pitchFamily="34" charset="0"/>
              </a:rPr>
              <a:t>Math Flash</a:t>
            </a:r>
            <a:br>
              <a:rPr sz="5400" kern="1200" baseline="0">
                <a:latin typeface="Tahoma" pitchFamily="34" charset="0"/>
              </a:rPr>
            </a:br>
            <a:r>
              <a:rPr sz="5400" kern="1200" baseline="0">
                <a:latin typeface="Tahoma" pitchFamily="34" charset="0"/>
              </a:rPr>
              <a:t>Fractions III</a:t>
            </a:r>
            <a:endParaRPr kern="1200" baseline="0">
              <a:latin typeface="Tahoma" pitchFamily="34" charset="0"/>
            </a:endParaRPr>
          </a:p>
        </p:txBody>
      </p:sp>
      <p:sp>
        <p:nvSpPr>
          <p:cNvPr id="4099" name="Subtitle 4098"/>
          <p:cNvSpPr>
            <a:spLocks noGrp="1"/>
          </p:cNvSpPr>
          <p:nvPr>
            <p:ph type="subTitle" idx="1"/>
          </p:nvPr>
        </p:nvSpPr>
        <p:spPr>
          <a:ln/>
        </p:spPr>
        <p:txBody>
          <a:bodyPr anchor="t" anchorCtr="0"/>
          <a:p>
            <a:pPr defTabSz="914400">
              <a:buSzPct val="75000"/>
            </a:pPr>
            <a:r>
              <a:rPr sz="4000" kern="1200" baseline="0">
                <a:latin typeface="Tahoma" pitchFamily="34" charset="0"/>
              </a:rPr>
              <a:t>By Monica Yuskaitis</a:t>
            </a:r>
            <a:endParaRPr sz="4000" kern="1200" baseline="0">
              <a:latin typeface="Tahoma" pitchFamily="34" charset="0"/>
            </a:endParaRPr>
          </a:p>
        </p:txBody>
      </p:sp>
    </p:spTree>
  </p:cSld>
  <p:clrMapOvr>
    <a:masterClrMapping/>
  </p:clrMapOvr>
  <p:transition advTm="7968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433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3/5 or 1 whole?</a:t>
            </a:r>
          </a:p>
        </p:txBody>
      </p:sp>
      <p:sp>
        <p:nvSpPr>
          <p:cNvPr id="14339" name="Oval 14338"/>
          <p:cNvSpPr/>
          <p:nvPr/>
        </p:nvSpPr>
        <p:spPr>
          <a:xfrm>
            <a:off x="4876800" y="21336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14340" name="Straight Connector 14339"/>
          <p:cNvSpPr/>
          <p:nvPr/>
        </p:nvSpPr>
        <p:spPr>
          <a:xfrm>
            <a:off x="6858000" y="2133600"/>
            <a:ext cx="0" cy="1828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1" name="Text Box 14340"/>
          <p:cNvSpPr txBox="1"/>
          <p:nvPr/>
        </p:nvSpPr>
        <p:spPr>
          <a:xfrm>
            <a:off x="685800" y="3578225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3/5</a:t>
            </a:r>
          </a:p>
        </p:txBody>
      </p:sp>
      <p:sp>
        <p:nvSpPr>
          <p:cNvPr id="14342" name="Straight Connector 14341"/>
          <p:cNvSpPr/>
          <p:nvPr/>
        </p:nvSpPr>
        <p:spPr>
          <a:xfrm flipV="1">
            <a:off x="5638800" y="3962400"/>
            <a:ext cx="1219200" cy="15240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3" name="Text Box 14342"/>
          <p:cNvSpPr txBox="1"/>
          <p:nvPr/>
        </p:nvSpPr>
        <p:spPr>
          <a:xfrm>
            <a:off x="5181600" y="4114800"/>
            <a:ext cx="11366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1/5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4345" name="Straight Connector 14344"/>
          <p:cNvSpPr/>
          <p:nvPr/>
        </p:nvSpPr>
        <p:spPr>
          <a:xfrm>
            <a:off x="6858000" y="3962400"/>
            <a:ext cx="1143000" cy="15240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7" name="Straight Connector 14346"/>
          <p:cNvSpPr/>
          <p:nvPr/>
        </p:nvSpPr>
        <p:spPr>
          <a:xfrm>
            <a:off x="5029200" y="3276600"/>
            <a:ext cx="1828800" cy="685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8" name="Text Box 14347"/>
          <p:cNvSpPr txBox="1"/>
          <p:nvPr/>
        </p:nvSpPr>
        <p:spPr>
          <a:xfrm>
            <a:off x="5791200" y="2514600"/>
            <a:ext cx="9334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1/5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4350" name="Text Box 14349"/>
          <p:cNvSpPr txBox="1"/>
          <p:nvPr/>
        </p:nvSpPr>
        <p:spPr>
          <a:xfrm>
            <a:off x="6324600" y="4648200"/>
            <a:ext cx="9334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1/5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4351" name="Text Box 14350"/>
          <p:cNvSpPr txBox="1"/>
          <p:nvPr/>
        </p:nvSpPr>
        <p:spPr>
          <a:xfrm>
            <a:off x="3048000" y="3581400"/>
            <a:ext cx="62071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</a:t>
            </a:r>
            <a:endParaRPr sz="5400" b="1">
              <a:latin typeface="Tahoma" pitchFamily="34" charset="0"/>
            </a:endParaRPr>
          </a:p>
        </p:txBody>
      </p:sp>
      <p:sp>
        <p:nvSpPr>
          <p:cNvPr id="14352" name="Text Box 14351"/>
          <p:cNvSpPr txBox="1"/>
          <p:nvPr/>
        </p:nvSpPr>
        <p:spPr>
          <a:xfrm>
            <a:off x="2209800" y="35814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&lt;</a:t>
            </a:r>
            <a:endParaRPr sz="5400" b="1">
              <a:latin typeface="Tahoma" pitchFamily="34" charset="0"/>
            </a:endParaRPr>
          </a:p>
        </p:txBody>
      </p:sp>
    </p:spTree>
  </p:cSld>
  <p:clrMapOvr>
    <a:masterClrMapping/>
  </p:clrMapOvr>
  <p:transition advTm="167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3" grpId="0"/>
      <p:bldP spid="14348" grpId="0"/>
      <p:bldP spid="14350" grpId="0"/>
      <p:bldP spid="143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1/5 or 1/10?</a:t>
            </a:r>
          </a:p>
        </p:txBody>
      </p:sp>
      <p:sp>
        <p:nvSpPr>
          <p:cNvPr id="15363" name="Oval 15362"/>
          <p:cNvSpPr/>
          <p:nvPr/>
        </p:nvSpPr>
        <p:spPr>
          <a:xfrm>
            <a:off x="4800600" y="19812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15364" name="Straight Connector 15363"/>
          <p:cNvSpPr/>
          <p:nvPr/>
        </p:nvSpPr>
        <p:spPr>
          <a:xfrm>
            <a:off x="6781800" y="1981200"/>
            <a:ext cx="0" cy="1828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65" name="Text Box 15364"/>
          <p:cNvSpPr txBox="1"/>
          <p:nvPr/>
        </p:nvSpPr>
        <p:spPr>
          <a:xfrm>
            <a:off x="457200" y="3578225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1/5</a:t>
            </a:r>
          </a:p>
        </p:txBody>
      </p:sp>
      <p:sp>
        <p:nvSpPr>
          <p:cNvPr id="15370" name="Straight Connector 15369"/>
          <p:cNvSpPr/>
          <p:nvPr/>
        </p:nvSpPr>
        <p:spPr>
          <a:xfrm flipH="1">
            <a:off x="6781800" y="3200400"/>
            <a:ext cx="1828800" cy="6096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1" name="Straight Connector 15370"/>
          <p:cNvSpPr/>
          <p:nvPr/>
        </p:nvSpPr>
        <p:spPr>
          <a:xfrm>
            <a:off x="4953000" y="3124200"/>
            <a:ext cx="1828800" cy="685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2" name="Text Box 15371"/>
          <p:cNvSpPr txBox="1"/>
          <p:nvPr/>
        </p:nvSpPr>
        <p:spPr>
          <a:xfrm>
            <a:off x="5105400" y="2667000"/>
            <a:ext cx="1006475" cy="94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  <a:latin typeface="Tahoma" pitchFamily="34" charset="0"/>
              </a:rPr>
              <a:t>1/10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5373" name="Text Box 15372"/>
          <p:cNvSpPr txBox="1"/>
          <p:nvPr/>
        </p:nvSpPr>
        <p:spPr>
          <a:xfrm>
            <a:off x="7086600" y="2514600"/>
            <a:ext cx="9334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1/5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5375" name="Straight Connector 15374"/>
          <p:cNvSpPr/>
          <p:nvPr/>
        </p:nvSpPr>
        <p:spPr>
          <a:xfrm rot="-1398476">
            <a:off x="6026150" y="2149475"/>
            <a:ext cx="404813" cy="17907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6" name="Text Box 15375"/>
          <p:cNvSpPr txBox="1"/>
          <p:nvPr/>
        </p:nvSpPr>
        <p:spPr>
          <a:xfrm>
            <a:off x="5791200" y="2057400"/>
            <a:ext cx="1006475" cy="9445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  <a:latin typeface="Tahoma" pitchFamily="34" charset="0"/>
              </a:rPr>
              <a:t>1/10</a:t>
            </a:r>
            <a:endParaRPr sz="36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5385" name="Text Box 15384"/>
          <p:cNvSpPr txBox="1"/>
          <p:nvPr/>
        </p:nvSpPr>
        <p:spPr>
          <a:xfrm>
            <a:off x="2590800" y="3581400"/>
            <a:ext cx="1889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1/10</a:t>
            </a:r>
            <a:endParaRPr sz="5400" b="1">
              <a:latin typeface="Tahoma" pitchFamily="34" charset="0"/>
            </a:endParaRPr>
          </a:p>
        </p:txBody>
      </p:sp>
      <p:sp>
        <p:nvSpPr>
          <p:cNvPr id="15386" name="Text Box 15385"/>
          <p:cNvSpPr txBox="1"/>
          <p:nvPr/>
        </p:nvSpPr>
        <p:spPr>
          <a:xfrm>
            <a:off x="1905000" y="35814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&gt;</a:t>
            </a:r>
          </a:p>
        </p:txBody>
      </p:sp>
    </p:spTree>
  </p:cSld>
  <p:clrMapOvr>
    <a:masterClrMapping/>
  </p:clrMapOvr>
  <p:transition advTm="109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72" grpId="0"/>
      <p:bldP spid="15373" grpId="0"/>
      <p:bldP spid="15376" grpId="0"/>
      <p:bldP spid="153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le 1638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1/5 or 4/10?</a:t>
            </a:r>
          </a:p>
        </p:txBody>
      </p:sp>
      <p:sp>
        <p:nvSpPr>
          <p:cNvPr id="16387" name="Oval 16386"/>
          <p:cNvSpPr/>
          <p:nvPr/>
        </p:nvSpPr>
        <p:spPr>
          <a:xfrm>
            <a:off x="4800600" y="20574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16388" name="Straight Connector 16387"/>
          <p:cNvSpPr/>
          <p:nvPr/>
        </p:nvSpPr>
        <p:spPr>
          <a:xfrm>
            <a:off x="6781800" y="2057400"/>
            <a:ext cx="0" cy="1828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89" name="Text Box 16388"/>
          <p:cNvSpPr txBox="1"/>
          <p:nvPr/>
        </p:nvSpPr>
        <p:spPr>
          <a:xfrm>
            <a:off x="381000" y="3578225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1/5</a:t>
            </a:r>
          </a:p>
        </p:txBody>
      </p:sp>
      <p:sp>
        <p:nvSpPr>
          <p:cNvPr id="16390" name="Straight Connector 16389"/>
          <p:cNvSpPr/>
          <p:nvPr/>
        </p:nvSpPr>
        <p:spPr>
          <a:xfrm flipV="1">
            <a:off x="5562600" y="3886200"/>
            <a:ext cx="1219200" cy="15240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1" name="Text Box 16390"/>
          <p:cNvSpPr txBox="1"/>
          <p:nvPr/>
        </p:nvSpPr>
        <p:spPr>
          <a:xfrm>
            <a:off x="4876800" y="4038600"/>
            <a:ext cx="11366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1/5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394" name="Straight Connector 16393"/>
          <p:cNvSpPr/>
          <p:nvPr/>
        </p:nvSpPr>
        <p:spPr>
          <a:xfrm flipH="1">
            <a:off x="6781800" y="3276600"/>
            <a:ext cx="1828800" cy="6096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5" name="Straight Connector 16394"/>
          <p:cNvSpPr/>
          <p:nvPr/>
        </p:nvSpPr>
        <p:spPr>
          <a:xfrm>
            <a:off x="4953000" y="3200400"/>
            <a:ext cx="1828800" cy="685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6" name="Text Box 16395"/>
          <p:cNvSpPr txBox="1"/>
          <p:nvPr/>
        </p:nvSpPr>
        <p:spPr>
          <a:xfrm>
            <a:off x="5105400" y="2743200"/>
            <a:ext cx="1006475" cy="94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  <a:latin typeface="Tahoma" pitchFamily="34" charset="0"/>
              </a:rPr>
              <a:t>1/10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6397" name="Text Box 16396"/>
          <p:cNvSpPr txBox="1"/>
          <p:nvPr/>
        </p:nvSpPr>
        <p:spPr>
          <a:xfrm>
            <a:off x="6781800" y="2133600"/>
            <a:ext cx="1006475" cy="9445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  <a:latin typeface="Tahoma" pitchFamily="34" charset="0"/>
              </a:rPr>
              <a:t>1/10</a:t>
            </a:r>
            <a:endParaRPr sz="36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6399" name="Straight Connector 16398"/>
          <p:cNvSpPr/>
          <p:nvPr/>
        </p:nvSpPr>
        <p:spPr>
          <a:xfrm rot="-1398476">
            <a:off x="6026150" y="2225675"/>
            <a:ext cx="404813" cy="17907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400" name="Text Box 16399"/>
          <p:cNvSpPr txBox="1"/>
          <p:nvPr/>
        </p:nvSpPr>
        <p:spPr>
          <a:xfrm>
            <a:off x="5791200" y="2133600"/>
            <a:ext cx="1006475" cy="9445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3200">
                <a:solidFill>
                  <a:schemeClr val="bg1"/>
                </a:solidFill>
                <a:latin typeface="Tahoma" pitchFamily="34" charset="0"/>
              </a:rPr>
              <a:t>1/10</a:t>
            </a:r>
            <a:endParaRPr sz="36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6401" name="Straight Connector 16400"/>
          <p:cNvSpPr/>
          <p:nvPr/>
        </p:nvSpPr>
        <p:spPr>
          <a:xfrm rot="1974386" flipH="1">
            <a:off x="7277100" y="2259013"/>
            <a:ext cx="165100" cy="1793875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402" name="Text Box 16401"/>
          <p:cNvSpPr txBox="1"/>
          <p:nvPr/>
        </p:nvSpPr>
        <p:spPr>
          <a:xfrm>
            <a:off x="7467600" y="2819400"/>
            <a:ext cx="10064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200">
                <a:solidFill>
                  <a:schemeClr val="bg1"/>
                </a:solidFill>
                <a:latin typeface="Tahoma" pitchFamily="34" charset="0"/>
              </a:rPr>
              <a:t>1/10</a:t>
            </a:r>
            <a:endParaRPr sz="32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409" name="Text Box 16408"/>
          <p:cNvSpPr txBox="1"/>
          <p:nvPr/>
        </p:nvSpPr>
        <p:spPr>
          <a:xfrm>
            <a:off x="2667000" y="3581400"/>
            <a:ext cx="1889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4/10</a:t>
            </a:r>
            <a:endParaRPr sz="5400" b="1">
              <a:latin typeface="Tahoma" pitchFamily="34" charset="0"/>
            </a:endParaRPr>
          </a:p>
        </p:txBody>
      </p:sp>
      <p:sp>
        <p:nvSpPr>
          <p:cNvPr id="16410" name="Text Box 16409"/>
          <p:cNvSpPr txBox="1"/>
          <p:nvPr/>
        </p:nvSpPr>
        <p:spPr>
          <a:xfrm>
            <a:off x="1905000" y="35814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&lt;</a:t>
            </a:r>
            <a:endParaRPr sz="5400" b="1">
              <a:latin typeface="Tahoma" pitchFamily="34" charset="0"/>
            </a:endParaRPr>
          </a:p>
        </p:txBody>
      </p:sp>
    </p:spTree>
  </p:cSld>
  <p:clrMapOvr>
    <a:masterClrMapping/>
  </p:clrMapOvr>
  <p:transition advTm="198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91" grpId="0"/>
      <p:bldP spid="16396" grpId="0"/>
      <p:bldP spid="16397" grpId="0"/>
      <p:bldP spid="16400" grpId="0"/>
      <p:bldP spid="16402" grpId="0"/>
      <p:bldP spid="164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21505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ln/>
        </p:spPr>
        <p:txBody>
          <a:bodyPr anchor="b" anchorCtr="0"/>
          <a:p>
            <a:r>
              <a:rPr sz="4800"/>
              <a:t>Credits</a:t>
            </a:r>
            <a:endParaRPr sz="4800"/>
          </a:p>
        </p:txBody>
      </p:sp>
      <p:sp>
        <p:nvSpPr>
          <p:cNvPr id="21507" name="Text Box 21506"/>
          <p:cNvSpPr txBox="1"/>
          <p:nvPr/>
        </p:nvSpPr>
        <p:spPr>
          <a:xfrm>
            <a:off x="974725" y="1776413"/>
            <a:ext cx="7366000" cy="27717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Graphic from </a:t>
            </a:r>
            <a:r>
              <a:rPr sz="4400" u="sng"/>
              <a:t>Math at Hand</a:t>
            </a:r>
            <a:endParaRPr sz="4400" u="sng"/>
          </a:p>
          <a:p>
            <a:r>
              <a:rPr sz="4400"/>
              <a:t>Great Source Education Group, </a:t>
            </a:r>
            <a:endParaRPr sz="4400"/>
          </a:p>
          <a:p>
            <a:r>
              <a:rPr sz="4400"/>
              <a:t>Houghton Mifflin Company</a:t>
            </a:r>
            <a:endParaRPr sz="4400"/>
          </a:p>
          <a:p>
            <a:endParaRPr sz="4400"/>
          </a:p>
        </p:txBody>
      </p:sp>
    </p:spTree>
  </p:cSld>
  <p:clrMapOvr>
    <a:masterClrMapping/>
  </p:clrMapOvr>
  <p:transition advTm="5744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2048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295400"/>
          </a:xfrm>
          <a:ln/>
        </p:spPr>
        <p:txBody>
          <a:bodyPr anchor="b" anchorCtr="0"/>
          <a:p>
            <a:r>
              <a:t>Remember! The hungry alligator always eats the largest number. </a:t>
            </a:r>
          </a:p>
        </p:txBody>
      </p:sp>
      <p:pic>
        <p:nvPicPr>
          <p:cNvPr id="20483" name="Picture 20482" descr="Al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2209800"/>
            <a:ext cx="8458200" cy="3760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9232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le 51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1/2 or  1?</a:t>
            </a:r>
          </a:p>
        </p:txBody>
      </p:sp>
      <p:sp>
        <p:nvSpPr>
          <p:cNvPr id="5123" name="Oval 5122"/>
          <p:cNvSpPr/>
          <p:nvPr/>
        </p:nvSpPr>
        <p:spPr>
          <a:xfrm>
            <a:off x="4648200" y="21336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5124" name="Straight Connector 5123"/>
          <p:cNvSpPr/>
          <p:nvPr/>
        </p:nvSpPr>
        <p:spPr>
          <a:xfrm>
            <a:off x="6629400" y="2133600"/>
            <a:ext cx="0" cy="3733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5" name="Text Box 5124"/>
          <p:cNvSpPr txBox="1"/>
          <p:nvPr/>
        </p:nvSpPr>
        <p:spPr>
          <a:xfrm>
            <a:off x="838200" y="3429000"/>
            <a:ext cx="62071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</a:t>
            </a:r>
            <a:endParaRPr sz="4800"/>
          </a:p>
        </p:txBody>
      </p:sp>
      <p:sp>
        <p:nvSpPr>
          <p:cNvPr id="5128" name="Text Box 5127"/>
          <p:cNvSpPr txBox="1"/>
          <p:nvPr/>
        </p:nvSpPr>
        <p:spPr>
          <a:xfrm>
            <a:off x="5105400" y="3429000"/>
            <a:ext cx="31242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6000">
                <a:solidFill>
                  <a:schemeClr val="bg1"/>
                </a:solidFill>
                <a:latin typeface="Tahoma" pitchFamily="34" charset="0"/>
              </a:rPr>
              <a:t>1/2  1/2</a:t>
            </a:r>
            <a:endParaRPr sz="6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5129" name="Text Box 5128"/>
          <p:cNvSpPr txBox="1"/>
          <p:nvPr/>
        </p:nvSpPr>
        <p:spPr>
          <a:xfrm>
            <a:off x="1660525" y="3386138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&gt;</a:t>
            </a:r>
            <a:endParaRPr sz="4400"/>
          </a:p>
        </p:txBody>
      </p:sp>
      <p:sp>
        <p:nvSpPr>
          <p:cNvPr id="5130" name="Text Box 5129"/>
          <p:cNvSpPr txBox="1"/>
          <p:nvPr/>
        </p:nvSpPr>
        <p:spPr>
          <a:xfrm>
            <a:off x="2514600" y="34290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1/2</a:t>
            </a:r>
            <a:endParaRPr sz="5400"/>
          </a:p>
        </p:txBody>
      </p:sp>
    </p:spTree>
  </p:cSld>
  <p:clrMapOvr>
    <a:masterClrMapping/>
  </p:clrMapOvr>
  <p:transition advTm="129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8" grpId="0"/>
      <p:bldP spid="5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itle 614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1/4 or 1/2?</a:t>
            </a:r>
          </a:p>
        </p:txBody>
      </p:sp>
      <p:sp>
        <p:nvSpPr>
          <p:cNvPr id="6147" name="Oval 6146"/>
          <p:cNvSpPr/>
          <p:nvPr/>
        </p:nvSpPr>
        <p:spPr>
          <a:xfrm>
            <a:off x="4876800" y="21336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6148" name="Straight Connector 6147"/>
          <p:cNvSpPr/>
          <p:nvPr/>
        </p:nvSpPr>
        <p:spPr>
          <a:xfrm>
            <a:off x="6858000" y="2133600"/>
            <a:ext cx="0" cy="3733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9" name="Text Box 6148"/>
          <p:cNvSpPr txBox="1"/>
          <p:nvPr/>
        </p:nvSpPr>
        <p:spPr>
          <a:xfrm>
            <a:off x="2819400" y="34290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1/2</a:t>
            </a:r>
          </a:p>
        </p:txBody>
      </p:sp>
      <p:sp>
        <p:nvSpPr>
          <p:cNvPr id="6150" name="Text Box 6149"/>
          <p:cNvSpPr txBox="1"/>
          <p:nvPr/>
        </p:nvSpPr>
        <p:spPr>
          <a:xfrm>
            <a:off x="5410200" y="2743200"/>
            <a:ext cx="1447800" cy="237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6000">
                <a:solidFill>
                  <a:schemeClr val="bg1"/>
                </a:solidFill>
                <a:latin typeface="Tahoma" pitchFamily="34" charset="0"/>
              </a:rPr>
              <a:t>1/4</a:t>
            </a:r>
            <a:endParaRPr sz="6000">
              <a:solidFill>
                <a:schemeClr val="bg1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sz="6000">
                <a:solidFill>
                  <a:schemeClr val="bg1"/>
                </a:solidFill>
                <a:latin typeface="Tahoma" pitchFamily="34" charset="0"/>
              </a:rPr>
              <a:t>1/4</a:t>
            </a:r>
            <a:endParaRPr sz="6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151" name="Straight Connector 6150"/>
          <p:cNvSpPr/>
          <p:nvPr/>
        </p:nvSpPr>
        <p:spPr>
          <a:xfrm>
            <a:off x="4876800" y="3962400"/>
            <a:ext cx="1981200" cy="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2" name="Text Box 6151"/>
          <p:cNvSpPr txBox="1"/>
          <p:nvPr/>
        </p:nvSpPr>
        <p:spPr>
          <a:xfrm>
            <a:off x="1981200" y="34290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&lt;</a:t>
            </a:r>
            <a:endParaRPr sz="5400">
              <a:latin typeface="Tahoma" pitchFamily="34" charset="0"/>
            </a:endParaRPr>
          </a:p>
        </p:txBody>
      </p:sp>
      <p:sp>
        <p:nvSpPr>
          <p:cNvPr id="6153" name="Text Box 6152"/>
          <p:cNvSpPr txBox="1"/>
          <p:nvPr/>
        </p:nvSpPr>
        <p:spPr>
          <a:xfrm>
            <a:off x="457200" y="34290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5400" b="1">
                <a:latin typeface="Tahoma" pitchFamily="34" charset="0"/>
              </a:rPr>
              <a:t>1/4</a:t>
            </a:r>
            <a:endParaRPr sz="5400">
              <a:latin typeface="Tahoma" pitchFamily="34" charset="0"/>
            </a:endParaRPr>
          </a:p>
        </p:txBody>
      </p:sp>
      <p:sp>
        <p:nvSpPr>
          <p:cNvPr id="6154" name="Text Box 6153"/>
          <p:cNvSpPr txBox="1"/>
          <p:nvPr/>
        </p:nvSpPr>
        <p:spPr>
          <a:xfrm>
            <a:off x="7086600" y="3429000"/>
            <a:ext cx="130810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chemeClr val="bg1"/>
                </a:solidFill>
                <a:latin typeface="Tahoma" pitchFamily="34" charset="0"/>
              </a:rPr>
              <a:t>1/2</a:t>
            </a:r>
            <a:endParaRPr sz="600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advTm="162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50" grpId="0"/>
      <p:bldP spid="6152" grpId="0"/>
      <p:bldP spid="61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le 716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1/4 or 1/8?</a:t>
            </a:r>
          </a:p>
        </p:txBody>
      </p:sp>
      <p:sp>
        <p:nvSpPr>
          <p:cNvPr id="7171" name="Oval 7170"/>
          <p:cNvSpPr/>
          <p:nvPr/>
        </p:nvSpPr>
        <p:spPr>
          <a:xfrm>
            <a:off x="4953000" y="21336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7172" name="Straight Connector 7171"/>
          <p:cNvSpPr/>
          <p:nvPr/>
        </p:nvSpPr>
        <p:spPr>
          <a:xfrm>
            <a:off x="6934200" y="2133600"/>
            <a:ext cx="0" cy="3733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3" name="Text Box 7172"/>
          <p:cNvSpPr txBox="1"/>
          <p:nvPr/>
        </p:nvSpPr>
        <p:spPr>
          <a:xfrm>
            <a:off x="457200" y="34290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1/4</a:t>
            </a:r>
          </a:p>
        </p:txBody>
      </p:sp>
      <p:sp>
        <p:nvSpPr>
          <p:cNvPr id="7174" name="Text Box 7173"/>
          <p:cNvSpPr txBox="1"/>
          <p:nvPr/>
        </p:nvSpPr>
        <p:spPr>
          <a:xfrm>
            <a:off x="5105400" y="2362200"/>
            <a:ext cx="1981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>
                <a:latin typeface="Tahoma" pitchFamily="34" charset="0"/>
              </a:rPr>
              <a:t>     </a:t>
            </a:r>
            <a:r>
              <a:rPr sz="4000">
                <a:solidFill>
                  <a:schemeClr val="bg1"/>
                </a:solidFill>
                <a:latin typeface="Tahoma" pitchFamily="34" charset="0"/>
              </a:rPr>
              <a:t>1/8  1/8</a:t>
            </a:r>
            <a:endParaRPr sz="6000">
              <a:latin typeface="Tahoma" pitchFamily="34" charset="0"/>
            </a:endParaRPr>
          </a:p>
        </p:txBody>
      </p:sp>
      <p:sp>
        <p:nvSpPr>
          <p:cNvPr id="7175" name="Straight Connector 7174"/>
          <p:cNvSpPr/>
          <p:nvPr/>
        </p:nvSpPr>
        <p:spPr>
          <a:xfrm>
            <a:off x="4953000" y="3962400"/>
            <a:ext cx="3886200" cy="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6" name="Straight Connector 7175"/>
          <p:cNvSpPr/>
          <p:nvPr/>
        </p:nvSpPr>
        <p:spPr>
          <a:xfrm>
            <a:off x="5638800" y="2590800"/>
            <a:ext cx="1295400" cy="13716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7" name="Straight Connector 7176"/>
          <p:cNvSpPr/>
          <p:nvPr/>
        </p:nvSpPr>
        <p:spPr>
          <a:xfrm flipH="1">
            <a:off x="5486400" y="3962400"/>
            <a:ext cx="1447800" cy="13716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Text Box 7177"/>
          <p:cNvSpPr txBox="1"/>
          <p:nvPr/>
        </p:nvSpPr>
        <p:spPr>
          <a:xfrm>
            <a:off x="5029200" y="4038600"/>
            <a:ext cx="10668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solidFill>
                  <a:schemeClr val="bg1"/>
                </a:solidFill>
                <a:latin typeface="Tahoma" pitchFamily="34" charset="0"/>
              </a:rPr>
              <a:t>1/8     	</a:t>
            </a:r>
            <a:endParaRPr sz="40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179" name="Text Box 7178"/>
          <p:cNvSpPr txBox="1"/>
          <p:nvPr/>
        </p:nvSpPr>
        <p:spPr>
          <a:xfrm>
            <a:off x="1981200" y="34290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&gt;</a:t>
            </a:r>
            <a:endParaRPr sz="5400" b="1">
              <a:latin typeface="Tahoma" pitchFamily="34" charset="0"/>
            </a:endParaRPr>
          </a:p>
        </p:txBody>
      </p:sp>
      <p:sp>
        <p:nvSpPr>
          <p:cNvPr id="7181" name="Text Box 7180"/>
          <p:cNvSpPr txBox="1"/>
          <p:nvPr/>
        </p:nvSpPr>
        <p:spPr>
          <a:xfrm>
            <a:off x="2743200" y="3429000"/>
            <a:ext cx="1452563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1/8</a:t>
            </a:r>
          </a:p>
          <a:p/>
        </p:txBody>
      </p:sp>
      <p:sp>
        <p:nvSpPr>
          <p:cNvPr id="7182" name="Text Box 7181"/>
          <p:cNvSpPr txBox="1"/>
          <p:nvPr/>
        </p:nvSpPr>
        <p:spPr>
          <a:xfrm>
            <a:off x="5943600" y="4724400"/>
            <a:ext cx="9334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1/8</a:t>
            </a:r>
            <a:endParaRPr sz="6000">
              <a:latin typeface="Tahoma" pitchFamily="34" charset="0"/>
            </a:endParaRPr>
          </a:p>
          <a:p/>
        </p:txBody>
      </p:sp>
      <p:sp>
        <p:nvSpPr>
          <p:cNvPr id="7183" name="Text Box 7182"/>
          <p:cNvSpPr txBox="1"/>
          <p:nvPr/>
        </p:nvSpPr>
        <p:spPr>
          <a:xfrm>
            <a:off x="7239000" y="2743200"/>
            <a:ext cx="9334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1"/>
                </a:solidFill>
                <a:latin typeface="Tahoma" pitchFamily="34" charset="0"/>
              </a:rPr>
              <a:t>1/4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184" name="Text Box 7183"/>
          <p:cNvSpPr txBox="1"/>
          <p:nvPr/>
        </p:nvSpPr>
        <p:spPr>
          <a:xfrm>
            <a:off x="7239000" y="4191000"/>
            <a:ext cx="9334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000">
                <a:solidFill>
                  <a:schemeClr val="bg1"/>
                </a:solidFill>
                <a:latin typeface="Tahoma" pitchFamily="34" charset="0"/>
              </a:rPr>
              <a:t>1/4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advTm="18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4" grpId="0"/>
      <p:bldP spid="7178" grpId="0"/>
      <p:bldP spid="7179" grpId="0"/>
      <p:bldP spid="7182" grpId="0"/>
      <p:bldP spid="7183" grpId="0"/>
      <p:bldP spid="71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itle 133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1/8 or 1/2?</a:t>
            </a:r>
          </a:p>
        </p:txBody>
      </p:sp>
      <p:sp>
        <p:nvSpPr>
          <p:cNvPr id="13315" name="Oval 13314"/>
          <p:cNvSpPr/>
          <p:nvPr/>
        </p:nvSpPr>
        <p:spPr>
          <a:xfrm>
            <a:off x="4953000" y="19812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13316" name="Straight Connector 13315"/>
          <p:cNvSpPr/>
          <p:nvPr/>
        </p:nvSpPr>
        <p:spPr>
          <a:xfrm>
            <a:off x="6934200" y="1981200"/>
            <a:ext cx="0" cy="1828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17" name="Text Box 13316"/>
          <p:cNvSpPr txBox="1"/>
          <p:nvPr/>
        </p:nvSpPr>
        <p:spPr>
          <a:xfrm>
            <a:off x="381000" y="32766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1/8</a:t>
            </a:r>
            <a:endParaRPr sz="5400"/>
          </a:p>
        </p:txBody>
      </p:sp>
      <p:sp>
        <p:nvSpPr>
          <p:cNvPr id="13318" name="Straight Connector 13317"/>
          <p:cNvSpPr/>
          <p:nvPr/>
        </p:nvSpPr>
        <p:spPr>
          <a:xfrm>
            <a:off x="4953000" y="3810000"/>
            <a:ext cx="3886200" cy="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19" name="Straight Connector 13318"/>
          <p:cNvSpPr/>
          <p:nvPr/>
        </p:nvSpPr>
        <p:spPr>
          <a:xfrm>
            <a:off x="5638800" y="2438400"/>
            <a:ext cx="1295400" cy="13716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0" name="Straight Connector 13319"/>
          <p:cNvSpPr/>
          <p:nvPr/>
        </p:nvSpPr>
        <p:spPr>
          <a:xfrm flipH="1">
            <a:off x="6934200" y="2514600"/>
            <a:ext cx="1295400" cy="12954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1" name="Text Box 13320"/>
          <p:cNvSpPr txBox="1"/>
          <p:nvPr/>
        </p:nvSpPr>
        <p:spPr>
          <a:xfrm>
            <a:off x="6400800" y="4114800"/>
            <a:ext cx="12192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1/2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sz="4000">
                <a:latin typeface="Tahoma" pitchFamily="34" charset="0"/>
              </a:rPr>
              <a:t>    </a:t>
            </a:r>
            <a:endParaRPr sz="4000">
              <a:latin typeface="Tahoma" pitchFamily="34" charset="0"/>
            </a:endParaRPr>
          </a:p>
        </p:txBody>
      </p:sp>
      <p:sp>
        <p:nvSpPr>
          <p:cNvPr id="13322" name="Text Box 13321"/>
          <p:cNvSpPr txBox="1"/>
          <p:nvPr/>
        </p:nvSpPr>
        <p:spPr>
          <a:xfrm>
            <a:off x="5181600" y="2209800"/>
            <a:ext cx="3270250" cy="16160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    1/8   1/8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 1/8         1/8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3323" name="Text Box 13322"/>
          <p:cNvSpPr txBox="1"/>
          <p:nvPr/>
        </p:nvSpPr>
        <p:spPr>
          <a:xfrm>
            <a:off x="2743200" y="32766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1/2</a:t>
            </a:r>
            <a:endParaRPr sz="5400" b="1">
              <a:latin typeface="Tahoma" pitchFamily="34" charset="0"/>
            </a:endParaRPr>
          </a:p>
        </p:txBody>
      </p:sp>
      <p:sp>
        <p:nvSpPr>
          <p:cNvPr id="13324" name="Text Box 13323"/>
          <p:cNvSpPr txBox="1"/>
          <p:nvPr/>
        </p:nvSpPr>
        <p:spPr>
          <a:xfrm>
            <a:off x="1905000" y="32004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&lt;</a:t>
            </a:r>
          </a:p>
        </p:txBody>
      </p:sp>
    </p:spTree>
  </p:cSld>
  <p:clrMapOvr>
    <a:masterClrMapping/>
  </p:clrMapOvr>
  <p:transition advTm="169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21" grpId="0"/>
      <p:bldP spid="13322" grpId="0"/>
      <p:bldP spid="133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le 1024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2/3 or 1 whole?</a:t>
            </a:r>
          </a:p>
        </p:txBody>
      </p:sp>
      <p:sp>
        <p:nvSpPr>
          <p:cNvPr id="10243" name="Oval 10242"/>
          <p:cNvSpPr/>
          <p:nvPr/>
        </p:nvSpPr>
        <p:spPr>
          <a:xfrm>
            <a:off x="4953000" y="19812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10244" name="Straight Connector 10243"/>
          <p:cNvSpPr/>
          <p:nvPr/>
        </p:nvSpPr>
        <p:spPr>
          <a:xfrm>
            <a:off x="6934200" y="1981200"/>
            <a:ext cx="0" cy="1828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5" name="Text Box 10244"/>
          <p:cNvSpPr txBox="1"/>
          <p:nvPr/>
        </p:nvSpPr>
        <p:spPr>
          <a:xfrm>
            <a:off x="457200" y="33528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2/3</a:t>
            </a:r>
          </a:p>
        </p:txBody>
      </p:sp>
      <p:sp>
        <p:nvSpPr>
          <p:cNvPr id="10246" name="Straight Connector 10245"/>
          <p:cNvSpPr/>
          <p:nvPr/>
        </p:nvSpPr>
        <p:spPr>
          <a:xfrm flipV="1">
            <a:off x="5181600" y="3810000"/>
            <a:ext cx="1752600" cy="12192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7" name="Text Box 10246"/>
          <p:cNvSpPr txBox="1"/>
          <p:nvPr/>
        </p:nvSpPr>
        <p:spPr>
          <a:xfrm>
            <a:off x="6248400" y="4343400"/>
            <a:ext cx="1371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Tahoma" pitchFamily="34" charset="0"/>
              </a:rPr>
              <a:t>     </a:t>
            </a:r>
            <a:endParaRPr sz="4000">
              <a:latin typeface="Tahoma" pitchFamily="34" charset="0"/>
            </a:endParaRPr>
          </a:p>
        </p:txBody>
      </p:sp>
      <p:sp>
        <p:nvSpPr>
          <p:cNvPr id="10248" name="Text Box 10247"/>
          <p:cNvSpPr txBox="1"/>
          <p:nvPr/>
        </p:nvSpPr>
        <p:spPr>
          <a:xfrm>
            <a:off x="5562600" y="2895600"/>
            <a:ext cx="11366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1/3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0249" name="Text Box 10248"/>
          <p:cNvSpPr txBox="1"/>
          <p:nvPr/>
        </p:nvSpPr>
        <p:spPr>
          <a:xfrm>
            <a:off x="7162800" y="2895600"/>
            <a:ext cx="10080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400">
                <a:solidFill>
                  <a:schemeClr val="bg1"/>
                </a:solidFill>
                <a:latin typeface="Tahoma" pitchFamily="34" charset="0"/>
              </a:rPr>
              <a:t>1/3</a:t>
            </a:r>
            <a:endParaRPr sz="4400"/>
          </a:p>
        </p:txBody>
      </p:sp>
      <p:sp>
        <p:nvSpPr>
          <p:cNvPr id="10250" name="Straight Connector 10249"/>
          <p:cNvSpPr/>
          <p:nvPr/>
        </p:nvSpPr>
        <p:spPr>
          <a:xfrm>
            <a:off x="6934200" y="3810000"/>
            <a:ext cx="1600200" cy="11430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1" name="Text Box 10250"/>
          <p:cNvSpPr txBox="1"/>
          <p:nvPr/>
        </p:nvSpPr>
        <p:spPr>
          <a:xfrm>
            <a:off x="3048000" y="3352800"/>
            <a:ext cx="62071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</a:t>
            </a:r>
            <a:endParaRPr sz="5400" b="1">
              <a:latin typeface="Tahoma" pitchFamily="34" charset="0"/>
            </a:endParaRPr>
          </a:p>
        </p:txBody>
      </p:sp>
      <p:sp>
        <p:nvSpPr>
          <p:cNvPr id="10252" name="Text Box 10251"/>
          <p:cNvSpPr txBox="1"/>
          <p:nvPr/>
        </p:nvSpPr>
        <p:spPr>
          <a:xfrm>
            <a:off x="2057400" y="33528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&lt;</a:t>
            </a:r>
            <a:endParaRPr sz="5400" b="1">
              <a:latin typeface="Tahoma" pitchFamily="34" charset="0"/>
            </a:endParaRPr>
          </a:p>
        </p:txBody>
      </p:sp>
    </p:spTree>
  </p:cSld>
  <p:clrMapOvr>
    <a:masterClrMapping/>
  </p:clrMapOvr>
  <p:transition advTm="139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8" grpId="0"/>
      <p:bldP spid="10249" grpId="0"/>
      <p:bldP spid="102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le 1126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1/3 or 1/6?</a:t>
            </a:r>
          </a:p>
        </p:txBody>
      </p:sp>
      <p:sp>
        <p:nvSpPr>
          <p:cNvPr id="11267" name="Oval 11266"/>
          <p:cNvSpPr/>
          <p:nvPr/>
        </p:nvSpPr>
        <p:spPr>
          <a:xfrm>
            <a:off x="4876800" y="19812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11268" name="Straight Connector 11267"/>
          <p:cNvSpPr/>
          <p:nvPr/>
        </p:nvSpPr>
        <p:spPr>
          <a:xfrm>
            <a:off x="6858000" y="1981200"/>
            <a:ext cx="0" cy="1828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69" name="Text Box 11268"/>
          <p:cNvSpPr txBox="1"/>
          <p:nvPr/>
        </p:nvSpPr>
        <p:spPr>
          <a:xfrm>
            <a:off x="381000" y="3654425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1/3</a:t>
            </a:r>
          </a:p>
        </p:txBody>
      </p:sp>
      <p:sp>
        <p:nvSpPr>
          <p:cNvPr id="11273" name="Text Box 11272"/>
          <p:cNvSpPr txBox="1"/>
          <p:nvPr/>
        </p:nvSpPr>
        <p:spPr>
          <a:xfrm>
            <a:off x="7315200" y="2971800"/>
            <a:ext cx="10080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400">
                <a:solidFill>
                  <a:schemeClr val="bg1"/>
                </a:solidFill>
                <a:latin typeface="Tahoma" pitchFamily="34" charset="0"/>
              </a:rPr>
              <a:t>1/3</a:t>
            </a:r>
            <a:endParaRPr sz="4400"/>
          </a:p>
        </p:txBody>
      </p:sp>
      <p:sp>
        <p:nvSpPr>
          <p:cNvPr id="11274" name="Straight Connector 11273"/>
          <p:cNvSpPr/>
          <p:nvPr/>
        </p:nvSpPr>
        <p:spPr>
          <a:xfrm>
            <a:off x="6858000" y="3810000"/>
            <a:ext cx="1600200" cy="11430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6" name="Straight Connector 11275"/>
          <p:cNvSpPr/>
          <p:nvPr/>
        </p:nvSpPr>
        <p:spPr>
          <a:xfrm>
            <a:off x="5257800" y="2743200"/>
            <a:ext cx="1600200" cy="1066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8" name="Text Box 11277"/>
          <p:cNvSpPr txBox="1"/>
          <p:nvPr/>
        </p:nvSpPr>
        <p:spPr>
          <a:xfrm>
            <a:off x="5791200" y="2362200"/>
            <a:ext cx="9334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1/6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1281" name="Text Box 11280"/>
          <p:cNvSpPr txBox="1"/>
          <p:nvPr/>
        </p:nvSpPr>
        <p:spPr>
          <a:xfrm>
            <a:off x="2819400" y="3657600"/>
            <a:ext cx="1452563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1/6</a:t>
            </a:r>
          </a:p>
          <a:p/>
        </p:txBody>
      </p:sp>
      <p:sp>
        <p:nvSpPr>
          <p:cNvPr id="11282" name="Text Box 11281"/>
          <p:cNvSpPr txBox="1"/>
          <p:nvPr/>
        </p:nvSpPr>
        <p:spPr>
          <a:xfrm>
            <a:off x="1981200" y="36576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&gt;</a:t>
            </a:r>
          </a:p>
        </p:txBody>
      </p:sp>
    </p:spTree>
  </p:cSld>
  <p:clrMapOvr>
    <a:masterClrMapping/>
  </p:clrMapOvr>
  <p:transition advTm="189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73" grpId="0"/>
      <p:bldP spid="11278" grpId="0"/>
      <p:bldP spid="112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itle 1740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ln/>
        </p:spPr>
        <p:txBody>
          <a:bodyPr anchor="b" anchorCtr="0"/>
          <a:p>
            <a:r>
              <a:t>Which is greater 1/2 or 1/6?</a:t>
            </a:r>
          </a:p>
        </p:txBody>
      </p:sp>
      <p:sp>
        <p:nvSpPr>
          <p:cNvPr id="17411" name="Oval 17410"/>
          <p:cNvSpPr/>
          <p:nvPr/>
        </p:nvSpPr>
        <p:spPr>
          <a:xfrm>
            <a:off x="4876800" y="1981200"/>
            <a:ext cx="3886200" cy="3733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GB" altLang="x-none" dirty="0">
              <a:latin typeface="Tahoma" pitchFamily="34" charset="0"/>
            </a:endParaRPr>
          </a:p>
        </p:txBody>
      </p:sp>
      <p:sp>
        <p:nvSpPr>
          <p:cNvPr id="17412" name="Straight Connector 17411"/>
          <p:cNvSpPr/>
          <p:nvPr/>
        </p:nvSpPr>
        <p:spPr>
          <a:xfrm>
            <a:off x="6858000" y="1981200"/>
            <a:ext cx="0" cy="18288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3" name="Text Box 17412"/>
          <p:cNvSpPr txBox="1"/>
          <p:nvPr/>
        </p:nvSpPr>
        <p:spPr>
          <a:xfrm>
            <a:off x="381000" y="3502025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1/2</a:t>
            </a:r>
          </a:p>
        </p:txBody>
      </p:sp>
      <p:sp>
        <p:nvSpPr>
          <p:cNvPr id="17414" name="Straight Connector 17413"/>
          <p:cNvSpPr/>
          <p:nvPr/>
        </p:nvSpPr>
        <p:spPr>
          <a:xfrm flipV="1">
            <a:off x="6858000" y="3810000"/>
            <a:ext cx="0" cy="19050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5" name="Text Box 17414"/>
          <p:cNvSpPr txBox="1"/>
          <p:nvPr/>
        </p:nvSpPr>
        <p:spPr>
          <a:xfrm>
            <a:off x="5715000" y="4648200"/>
            <a:ext cx="11366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1/6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7416" name="Text Box 17415"/>
          <p:cNvSpPr txBox="1"/>
          <p:nvPr/>
        </p:nvSpPr>
        <p:spPr>
          <a:xfrm>
            <a:off x="7391400" y="3505200"/>
            <a:ext cx="10080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000">
                <a:solidFill>
                  <a:schemeClr val="bg1"/>
                </a:solidFill>
                <a:latin typeface="Tahoma" pitchFamily="34" charset="0"/>
              </a:rPr>
              <a:t>1/2</a:t>
            </a:r>
            <a:endParaRPr sz="4000"/>
          </a:p>
        </p:txBody>
      </p:sp>
      <p:sp>
        <p:nvSpPr>
          <p:cNvPr id="17419" name="Straight Connector 17418"/>
          <p:cNvSpPr/>
          <p:nvPr/>
        </p:nvSpPr>
        <p:spPr>
          <a:xfrm flipV="1">
            <a:off x="5105400" y="3810000"/>
            <a:ext cx="1752600" cy="99060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20" name="Text Box 17419"/>
          <p:cNvSpPr txBox="1"/>
          <p:nvPr/>
        </p:nvSpPr>
        <p:spPr>
          <a:xfrm>
            <a:off x="4953000" y="3505200"/>
            <a:ext cx="10064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1/6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7423" name="Straight Connector 17422"/>
          <p:cNvSpPr/>
          <p:nvPr/>
        </p:nvSpPr>
        <p:spPr>
          <a:xfrm rot="-1398476">
            <a:off x="5319713" y="2608263"/>
            <a:ext cx="1277937" cy="1487487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24" name="Text Box 17423"/>
          <p:cNvSpPr txBox="1"/>
          <p:nvPr/>
        </p:nvSpPr>
        <p:spPr>
          <a:xfrm>
            <a:off x="5715000" y="2336800"/>
            <a:ext cx="9334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sz="4000">
                <a:solidFill>
                  <a:schemeClr val="bg1"/>
                </a:solidFill>
                <a:latin typeface="Tahoma" pitchFamily="34" charset="0"/>
              </a:rPr>
              <a:t>1/6</a:t>
            </a:r>
            <a:endParaRPr sz="4000">
              <a:solidFill>
                <a:schemeClr val="bg1"/>
              </a:solidFill>
              <a:latin typeface="Tahoma" pitchFamily="34" charset="0"/>
            </a:endParaRPr>
          </a:p>
          <a:p/>
        </p:txBody>
      </p:sp>
      <p:sp>
        <p:nvSpPr>
          <p:cNvPr id="17427" name="Text Box 17426"/>
          <p:cNvSpPr txBox="1"/>
          <p:nvPr/>
        </p:nvSpPr>
        <p:spPr>
          <a:xfrm>
            <a:off x="2667000" y="3505200"/>
            <a:ext cx="1452563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1/6</a:t>
            </a:r>
            <a:endParaRPr sz="5400" b="1">
              <a:latin typeface="Tahoma" pitchFamily="34" charset="0"/>
            </a:endParaRPr>
          </a:p>
        </p:txBody>
      </p:sp>
      <p:sp>
        <p:nvSpPr>
          <p:cNvPr id="17428" name="Text Box 17427"/>
          <p:cNvSpPr txBox="1"/>
          <p:nvPr/>
        </p:nvSpPr>
        <p:spPr>
          <a:xfrm>
            <a:off x="1905000" y="3505200"/>
            <a:ext cx="746125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 b="1">
                <a:latin typeface="Tahoma" pitchFamily="34" charset="0"/>
              </a:rPr>
              <a:t>&gt;</a:t>
            </a:r>
            <a:endParaRPr sz="5400" b="1">
              <a:latin typeface="Tahoma" pitchFamily="34" charset="0"/>
            </a:endParaRPr>
          </a:p>
        </p:txBody>
      </p:sp>
    </p:spTree>
  </p:cSld>
  <p:clrMapOvr>
    <a:masterClrMapping/>
  </p:clrMapOvr>
  <p:transition advTm="192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5" grpId="0"/>
      <p:bldP spid="17416" grpId="0"/>
      <p:bldP spid="17420" grpId="0"/>
      <p:bldP spid="17424" grpId="0"/>
      <p:bldP spid="17428" grpId="0"/>
    </p:bldLst>
  </p:timing>
</p:sld>
</file>

<file path=ppt/theme/theme1.xml><?xml version="1.0" encoding="utf-8"?>
<a:theme xmlns:a="http://schemas.openxmlformats.org/drawingml/2006/main" name="Whirlpool">
  <a:themeElements>
    <a:clrScheme name="">
      <a:dk1>
        <a:srgbClr val="CCECFF"/>
      </a:dk1>
      <a:lt1>
        <a:srgbClr val="0000CC"/>
      </a:lt1>
      <a:dk2>
        <a:srgbClr val="CCFFFF"/>
      </a:dk2>
      <a:lt2>
        <a:srgbClr val="000066"/>
      </a:lt2>
      <a:accent1>
        <a:srgbClr val="CC99FF"/>
      </a:accent1>
      <a:accent2>
        <a:srgbClr val="9999FF"/>
      </a:accent2>
      <a:accent3>
        <a:srgbClr val="AAAAE2"/>
      </a:accent3>
      <a:accent4>
        <a:srgbClr val="AFCBDC"/>
      </a:accent4>
      <a:accent5>
        <a:srgbClr val="E2CAFF"/>
      </a:accent5>
      <a:accent6>
        <a:srgbClr val="8989E5"/>
      </a:accent6>
      <a:hlink>
        <a:srgbClr val="99CCFF"/>
      </a:hlink>
      <a:folHlink>
        <a:srgbClr val="0066FF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CCECFF"/>
        </a:dk1>
        <a:lt1>
          <a:srgbClr val="0000CC"/>
        </a:lt1>
        <a:dk2>
          <a:srgbClr val="CCFFFF"/>
        </a:dk2>
        <a:lt2>
          <a:srgbClr val="000066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FCBDC"/>
        </a:accent4>
        <a:accent5>
          <a:srgbClr val="E2CAFF"/>
        </a:accent5>
        <a:accent6>
          <a:srgbClr val="8989E5"/>
        </a:accent6>
        <a:hlink>
          <a:srgbClr val="99CC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ECFF"/>
        </a:dk1>
        <a:lt1>
          <a:srgbClr val="6699FF"/>
        </a:lt1>
        <a:dk2>
          <a:srgbClr val="CCFFFF"/>
        </a:dk2>
        <a:lt2>
          <a:srgbClr val="000066"/>
        </a:lt2>
        <a:accent1>
          <a:srgbClr val="CC99FF"/>
        </a:accent1>
        <a:accent2>
          <a:srgbClr val="9999FF"/>
        </a:accent2>
        <a:accent3>
          <a:srgbClr val="B9CAFF"/>
        </a:accent3>
        <a:accent4>
          <a:srgbClr val="AFCBDC"/>
        </a:accent4>
        <a:accent5>
          <a:srgbClr val="E2CAFF"/>
        </a:accent5>
        <a:accent6>
          <a:srgbClr val="8989E5"/>
        </a:accent6>
        <a:hlink>
          <a:srgbClr val="99CC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0</TotalTime>
  <Words>699</Words>
  <Application>WPS Presentation</Application>
  <PresentationFormat>On-screen Show</PresentationFormat>
  <Paragraphs>170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Tahoma</vt:lpstr>
      <vt:lpstr>URW Bookman</vt:lpstr>
      <vt:lpstr>Monotype Sorts</vt:lpstr>
      <vt:lpstr>微软雅黑</vt:lpstr>
      <vt:lpstr>Monospace</vt:lpstr>
      <vt:lpstr>Arial Unicode MS</vt:lpstr>
      <vt:lpstr>Calibri</vt:lpstr>
      <vt:lpstr>Whirlpool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Advantage Tutoring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Flash</dc:title>
  <dc:creator>Monica/Bob Yuskaitis</dc:creator>
  <cp:lastModifiedBy>mathssite.com</cp:lastModifiedBy>
  <cp:revision>15</cp:revision>
  <dcterms:created xsi:type="dcterms:W3CDTF">2019-04-13T12:53:29Z</dcterms:created>
  <dcterms:modified xsi:type="dcterms:W3CDTF">2019-04-13T12:53:29Z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